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F9F2F0-2C19-6ACF-0DAB-1BD4DA85F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876A16-E845-73B3-8262-DB8583FA7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05CA9B-B6A9-1EA1-3F52-85823832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0C9BB0-DC06-8288-6A31-811955BE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D75A5A-947D-B270-1EA4-230F132D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5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01815-878B-6290-D76F-B797F02D5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994307-78AF-B1BB-66D0-98895ADDD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100B92-F29B-E59F-4E26-E5B45BBB1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1CF1EB-6AE9-D95D-F4E4-04175C72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DE8F59-9928-48DD-12FD-6360C745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2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92B3075-C541-7E71-536C-72144D9E7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4D8F4B-692C-47D8-ECF8-107F5E612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D1F859-1C8F-B270-C6D5-A4308410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E55C22-7856-00E3-54CC-1F0324E11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2643DB-7894-3A0F-EED9-3D161360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25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E80C4-49CA-A941-58ED-CB907390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BC4F45-49E1-DC7E-176D-86815AA58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F73313-3A57-5735-0CB2-B18CCA37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1F7F4B-4BD8-FCED-17F7-623804AC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7C62BB-B89F-8220-C933-00CEE075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4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06C9A-3F8E-ABEC-E156-0F948ECC4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4A1ACD-9683-6284-663E-06D6A5678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C0D5A1-4DAD-AAE4-1DEF-07A15599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11D7ED-C1B3-4035-DAED-56D289CC3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18BD3D-FC27-95E5-9059-900196B8B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CE5A4-9FC8-3F6D-C3FF-5029B7994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4CAEF1-0A90-6E54-6F0C-569AF55034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2613EF-8E72-24E0-8669-94505C98D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404228-A6C2-8ECF-46B6-56B85700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6A6CB4-82AD-E072-E12D-3A834B02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1DE6A1-99F0-B768-E2BA-6FC4D86C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2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DD9D7-6501-77A5-BFF0-5BB46570B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CFFEF3-10A3-03CF-9EF3-F95D9C3EA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34606D-1809-6855-694C-A69077F25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4EA40AF-2DE0-437E-E38F-1A13DFFD3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8279C40-E68E-216A-4CDF-8D6A2BF03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680A496-5E7D-970A-50E0-C861405B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9502013-8498-F795-E03E-5ACCB721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E96F1C-793E-05A0-4DE2-B122FCD6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14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496DE3-5B8B-771E-BD95-4A4ABEBB4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AE4BE6-681A-56CE-8A43-43E2F111C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8828277-87C5-7B75-8377-1D51DF3C5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057C55C-1F6A-EDC6-0E4E-6A8D533D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28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73F57E6-242A-3612-C48C-8197E467F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4592CE2-C034-2E0E-50DF-1F25942D3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16D267-820D-3FB6-3407-93C678AB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61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23AA9-84F7-7452-2F0D-161ECCEC6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C03FF0-5420-1827-9CAD-15507F3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2938AA2-71C0-A3EB-170B-93D12FB2A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A264BA-2F0A-EF65-AC7E-B039B42C6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B52A1C-F219-9C57-C1F6-C12DE34A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A42D95-4636-9E4A-AC6D-66A51B5E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1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49539-F461-0741-1E24-438CFD60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B03F7AD-228E-E5B7-FA82-7B752F6FF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A24C12-90B5-7914-CF24-7E9ECB528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A8B094-669B-15AF-FEEA-8D47D28ED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5F3E1F-CF7B-71B0-A5D8-F60FBE09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B243E4-BAC4-0179-E0FE-F7FEA318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03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891647D-1EBE-6EE0-BA4D-5D48437E1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36C0FE-A5B5-8E63-C224-219A614F2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F3E29A-7273-90B3-93FC-B7F35F62E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4C237-19D4-4A2E-AF91-5422349FD62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1B0832-0CBA-6131-8BDA-2628ED20E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91C06B-3B14-BE2B-D6C5-A153D197A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25718-65BC-4F79-BDA2-BD03111EC6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80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ijdelijke aanduiding voor inhoud 8" descr="Afbeelding met tekst, Lettertype, schermopname, logo&#10;&#10;Automatisch gegenereerde beschrijving">
            <a:extLst>
              <a:ext uri="{FF2B5EF4-FFF2-40B4-BE49-F238E27FC236}">
                <a16:creationId xmlns:a16="http://schemas.microsoft.com/office/drawing/2014/main" id="{6F267414-530B-8F86-99DA-0007DAB10B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67" b="99067" l="267" r="98800">
                        <a14:foregroundMark x1="6400" y1="4800" x2="6400" y2="4800"/>
                        <a14:foregroundMark x1="7800" y1="4600" x2="33133" y2="267"/>
                        <a14:foregroundMark x1="33133" y1="267" x2="19667" y2="4333"/>
                        <a14:foregroundMark x1="19667" y1="4333" x2="7200" y2="15600"/>
                        <a14:foregroundMark x1="7200" y1="15600" x2="467" y2="28133"/>
                        <a14:foregroundMark x1="23600" y1="21400" x2="13000" y2="37267"/>
                        <a14:foregroundMark x1="13000" y1="37267" x2="9733" y2="55533"/>
                        <a14:foregroundMark x1="9733" y1="55533" x2="14000" y2="69733"/>
                        <a14:foregroundMark x1="14000" y1="69733" x2="20867" y2="80333"/>
                        <a14:foregroundMark x1="20867" y1="80333" x2="41267" y2="82667"/>
                        <a14:foregroundMark x1="41267" y1="82667" x2="67800" y2="82600"/>
                        <a14:foregroundMark x1="67800" y1="82600" x2="86733" y2="83333"/>
                        <a14:foregroundMark x1="86733" y1="83333" x2="96600" y2="95867"/>
                        <a14:foregroundMark x1="96600" y1="95867" x2="17133" y2="94667"/>
                        <a14:foregroundMark x1="17133" y1="94667" x2="1733" y2="80200"/>
                        <a14:foregroundMark x1="1733" y1="80200" x2="7667" y2="67333"/>
                        <a14:foregroundMark x1="7667" y1="67333" x2="6333" y2="39200"/>
                        <a14:foregroundMark x1="6333" y1="39200" x2="10267" y2="26000"/>
                        <a14:foregroundMark x1="10267" y1="26000" x2="16267" y2="16733"/>
                        <a14:foregroundMark x1="16267" y1="16733" x2="34333" y2="5600"/>
                        <a14:foregroundMark x1="34333" y1="5600" x2="55133" y2="3800"/>
                        <a14:foregroundMark x1="55133" y1="3800" x2="79133" y2="16200"/>
                        <a14:foregroundMark x1="79133" y1="16200" x2="89333" y2="28800"/>
                        <a14:foregroundMark x1="89333" y1="28800" x2="98133" y2="49533"/>
                        <a14:foregroundMark x1="98133" y1="49533" x2="97667" y2="61400"/>
                        <a14:foregroundMark x1="97667" y1="61400" x2="92267" y2="72000"/>
                        <a14:foregroundMark x1="92267" y1="72000" x2="81533" y2="75733"/>
                        <a14:foregroundMark x1="81533" y1="75733" x2="90600" y2="58933"/>
                        <a14:foregroundMark x1="90600" y1="58933" x2="88200" y2="37867"/>
                        <a14:foregroundMark x1="88200" y1="37867" x2="83800" y2="27533"/>
                        <a14:foregroundMark x1="83800" y1="27533" x2="76467" y2="18867"/>
                        <a14:foregroundMark x1="76467" y1="18867" x2="49800" y2="11200"/>
                        <a14:foregroundMark x1="49800" y1="11200" x2="35067" y2="12000"/>
                        <a14:foregroundMark x1="35067" y1="12000" x2="25000" y2="21600"/>
                        <a14:foregroundMark x1="25000" y1="21600" x2="22600" y2="22733"/>
                        <a14:foregroundMark x1="31667" y1="2333" x2="43533" y2="1533"/>
                        <a14:foregroundMark x1="43533" y1="1533" x2="83867" y2="14133"/>
                        <a14:foregroundMark x1="83867" y1="14133" x2="99067" y2="58267"/>
                        <a14:foregroundMark x1="99067" y1="58267" x2="98933" y2="47200"/>
                        <a14:foregroundMark x1="98933" y1="47200" x2="99333" y2="85333"/>
                        <a14:foregroundMark x1="99333" y1="85333" x2="50867" y2="89733"/>
                        <a14:foregroundMark x1="50867" y1="89733" x2="62667" y2="95333"/>
                        <a14:foregroundMark x1="62667" y1="95333" x2="16533" y2="96600"/>
                        <a14:foregroundMark x1="16533" y1="96600" x2="69733" y2="97400"/>
                        <a14:foregroundMark x1="69733" y1="97400" x2="97933" y2="94467"/>
                        <a14:foregroundMark x1="97933" y1="94467" x2="95067" y2="81933"/>
                        <a14:foregroundMark x1="95067" y1="81933" x2="44200" y2="91000"/>
                        <a14:foregroundMark x1="44200" y1="91000" x2="61000" y2="94600"/>
                        <a14:foregroundMark x1="61000" y1="94600" x2="72400" y2="90000"/>
                        <a14:foregroundMark x1="72400" y1="90000" x2="42733" y2="88267"/>
                        <a14:foregroundMark x1="42733" y1="88267" x2="58067" y2="87000"/>
                        <a14:foregroundMark x1="58067" y1="87000" x2="32133" y2="85467"/>
                        <a14:foregroundMark x1="32133" y1="85467" x2="58400" y2="81933"/>
                        <a14:foregroundMark x1="58400" y1="81933" x2="42467" y2="80267"/>
                        <a14:foregroundMark x1="42467" y1="80267" x2="64067" y2="83067"/>
                        <a14:foregroundMark x1="64067" y1="83067" x2="45733" y2="87000"/>
                        <a14:foregroundMark x1="45733" y1="87000" x2="87600" y2="85200"/>
                        <a14:foregroundMark x1="87600" y1="85200" x2="86467" y2="86000"/>
                        <a14:foregroundMark x1="7000" y1="95200" x2="47200" y2="95133"/>
                        <a14:foregroundMark x1="47200" y1="95133" x2="98200" y2="99067"/>
                        <a14:foregroundMark x1="83333" y1="99067" x2="83333" y2="99067"/>
                        <a14:foregroundMark x1="2933" y1="65733" x2="6600" y2="79133"/>
                        <a14:foregroundMark x1="6600" y1="79133" x2="7200" y2="79067"/>
                        <a14:foregroundMark x1="4467" y1="2667" x2="26200" y2="600"/>
                        <a14:foregroundMark x1="26200" y1="600" x2="82333" y2="1800"/>
                        <a14:foregroundMark x1="82333" y1="1800" x2="91133" y2="10200"/>
                        <a14:foregroundMark x1="91133" y1="10200" x2="99333" y2="28467"/>
                        <a14:foregroundMark x1="99333" y1="28467" x2="98000" y2="4467"/>
                        <a14:foregroundMark x1="98000" y1="4467" x2="98800" y2="3067"/>
                        <a14:foregroundMark x1="22800" y1="15200" x2="13733" y2="18133"/>
                        <a14:foregroundMark x1="1800" y1="27733" x2="267" y2="38800"/>
                        <a14:foregroundMark x1="267" y1="38800" x2="2933" y2="33933"/>
                        <a14:backgroundMark x1="34800" y1="20800" x2="34800" y2="20800"/>
                        <a14:backgroundMark x1="36533" y1="19067" x2="25067" y2="27800"/>
                        <a14:backgroundMark x1="25067" y1="27800" x2="24800" y2="51333"/>
                        <a14:backgroundMark x1="24800" y1="51333" x2="41400" y2="65333"/>
                        <a14:backgroundMark x1="41400" y1="65333" x2="51200" y2="44400"/>
                        <a14:backgroundMark x1="51200" y1="44400" x2="68667" y2="48733"/>
                        <a14:backgroundMark x1="68667" y1="48733" x2="75800" y2="70333"/>
                        <a14:backgroundMark x1="75800" y1="70333" x2="63667" y2="75600"/>
                        <a14:backgroundMark x1="63667" y1="75600" x2="32000" y2="75533"/>
                        <a14:backgroundMark x1="32000" y1="75533" x2="21400" y2="67867"/>
                        <a14:backgroundMark x1="21400" y1="67867" x2="16400" y2="52867"/>
                        <a14:backgroundMark x1="16400" y1="52867" x2="17333" y2="41733"/>
                        <a14:backgroundMark x1="17333" y1="41733" x2="23333" y2="29867"/>
                        <a14:backgroundMark x1="23333" y1="29867" x2="32933" y2="20600"/>
                        <a14:backgroundMark x1="32933" y1="20600" x2="45600" y2="16867"/>
                        <a14:backgroundMark x1="45600" y1="16867" x2="56867" y2="17533"/>
                        <a14:backgroundMark x1="56867" y1="17533" x2="68667" y2="23067"/>
                        <a14:backgroundMark x1="68667" y1="23067" x2="77733" y2="32600"/>
                        <a14:backgroundMark x1="77733" y1="32600" x2="83333" y2="43400"/>
                        <a14:backgroundMark x1="83333" y1="43400" x2="83867" y2="55133"/>
                        <a14:backgroundMark x1="83867" y1="55133" x2="74067" y2="732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36" y="165205"/>
            <a:ext cx="5161464" cy="5161464"/>
          </a:xfrm>
        </p:spPr>
      </p:pic>
      <p:pic>
        <p:nvPicPr>
          <p:cNvPr id="15" name="Afbeelding 14" descr="Afbeelding met tekst, Lettertype, schermopname, logo&#10;&#10;Automatisch gegenereerde beschrijving">
            <a:extLst>
              <a:ext uri="{FF2B5EF4-FFF2-40B4-BE49-F238E27FC236}">
                <a16:creationId xmlns:a16="http://schemas.microsoft.com/office/drawing/2014/main" id="{5FDDC61E-D6CC-53FB-EA13-42B024960D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33" b="97200" l="3400" r="99667">
                        <a14:foregroundMark x1="30533" y1="10600" x2="48867" y2="5133"/>
                        <a14:foregroundMark x1="48867" y1="5133" x2="65133" y2="7733"/>
                        <a14:foregroundMark x1="65133" y1="7733" x2="76867" y2="14667"/>
                        <a14:foregroundMark x1="76867" y1="14667" x2="85800" y2="26667"/>
                        <a14:foregroundMark x1="85800" y1="26667" x2="90200" y2="41067"/>
                        <a14:foregroundMark x1="90200" y1="41067" x2="88933" y2="65400"/>
                        <a14:foregroundMark x1="88933" y1="65400" x2="85733" y2="74467"/>
                        <a14:foregroundMark x1="85733" y1="74467" x2="77200" y2="80133"/>
                        <a14:foregroundMark x1="77200" y1="80133" x2="37000" y2="81000"/>
                        <a14:foregroundMark x1="37000" y1="81000" x2="24200" y2="78667"/>
                        <a14:foregroundMark x1="24200" y1="78667" x2="12600" y2="65400"/>
                        <a14:foregroundMark x1="12600" y1="65400" x2="8533" y2="52867"/>
                        <a14:foregroundMark x1="8533" y1="52867" x2="8267" y2="37267"/>
                        <a14:foregroundMark x1="8267" y1="37267" x2="13667" y2="25133"/>
                        <a14:foregroundMark x1="13667" y1="25133" x2="22400" y2="16133"/>
                        <a14:foregroundMark x1="22400" y1="16133" x2="26800" y2="3067"/>
                        <a14:foregroundMark x1="26800" y1="3067" x2="13400" y2="333"/>
                        <a14:foregroundMark x1="13400" y1="333" x2="5467" y2="20600"/>
                        <a14:foregroundMark x1="5467" y1="20600" x2="1533" y2="93800"/>
                        <a14:foregroundMark x1="1533" y1="93800" x2="12267" y2="97067"/>
                        <a14:foregroundMark x1="12267" y1="97067" x2="87533" y2="99200"/>
                        <a14:foregroundMark x1="87533" y1="99200" x2="98200" y2="95933"/>
                        <a14:foregroundMark x1="98200" y1="95933" x2="88200" y2="2400"/>
                        <a14:foregroundMark x1="88200" y1="2400" x2="9600" y2="3267"/>
                        <a14:foregroundMark x1="81600" y1="21467" x2="81933" y2="21467"/>
                        <a14:foregroundMark x1="89800" y1="30133" x2="89800" y2="30133"/>
                        <a14:foregroundMark x1="92333" y1="28000" x2="95400" y2="76333"/>
                        <a14:foregroundMark x1="95400" y1="76333" x2="85133" y2="85733"/>
                        <a14:foregroundMark x1="85133" y1="85733" x2="49467" y2="86867"/>
                        <a14:foregroundMark x1="49467" y1="86867" x2="59667" y2="85867"/>
                        <a14:foregroundMark x1="59667" y1="85867" x2="33733" y2="98667"/>
                        <a14:foregroundMark x1="33733" y1="98667" x2="64533" y2="99667"/>
                        <a14:foregroundMark x1="64533" y1="99667" x2="91800" y2="92200"/>
                        <a14:foregroundMark x1="91800" y1="92200" x2="97933" y2="83200"/>
                        <a14:foregroundMark x1="97933" y1="83200" x2="85400" y2="90533"/>
                        <a14:foregroundMark x1="85400" y1="90533" x2="71067" y2="89867"/>
                        <a14:foregroundMark x1="71067" y1="89867" x2="59200" y2="93067"/>
                        <a14:foregroundMark x1="59200" y1="93067" x2="49467" y2="86867"/>
                        <a14:foregroundMark x1="49467" y1="86867" x2="34467" y2="92267"/>
                        <a14:foregroundMark x1="34467" y1="92267" x2="23733" y2="89333"/>
                        <a14:foregroundMark x1="23733" y1="89333" x2="10600" y2="90733"/>
                        <a14:foregroundMark x1="10600" y1="90733" x2="867" y2="81067"/>
                        <a14:foregroundMark x1="867" y1="81067" x2="3733" y2="69600"/>
                        <a14:foregroundMark x1="3733" y1="69600" x2="14400" y2="71600"/>
                        <a14:foregroundMark x1="14400" y1="71600" x2="9867" y2="61867"/>
                        <a14:foregroundMark x1="9867" y1="61867" x2="4667" y2="5933"/>
                        <a14:foregroundMark x1="4667" y1="5933" x2="4800" y2="28067"/>
                        <a14:foregroundMark x1="4800" y1="28067" x2="26600" y2="11467"/>
                        <a14:foregroundMark x1="26600" y1="11467" x2="47467" y2="6733"/>
                        <a14:foregroundMark x1="47467" y1="6733" x2="76067" y2="16200"/>
                        <a14:foregroundMark x1="76067" y1="16200" x2="75267" y2="15667"/>
                        <a14:foregroundMark x1="11800" y1="95600" x2="51533" y2="94067"/>
                        <a14:foregroundMark x1="51533" y1="94067" x2="96133" y2="97200"/>
                        <a14:foregroundMark x1="96133" y1="97200" x2="3400" y2="95267"/>
                        <a14:foregroundMark x1="99667" y1="85067" x2="95933" y2="95067"/>
                        <a14:foregroundMark x1="95933" y1="95067" x2="85067" y2="96800"/>
                        <a14:foregroundMark x1="85067" y1="96800" x2="94667" y2="95933"/>
                        <a14:foregroundMark x1="94667" y1="95933" x2="95333" y2="97067"/>
                        <a14:foregroundMark x1="73400" y1="84733" x2="78400" y2="79200"/>
                        <a14:foregroundMark x1="73400" y1="80800" x2="67867" y2="83733"/>
                        <a14:foregroundMark x1="90000" y1="2333" x2="99467" y2="6067"/>
                        <a14:foregroundMark x1="99467" y1="6067" x2="98600" y2="35667"/>
                        <a14:foregroundMark x1="98600" y1="35667" x2="87800" y2="8333"/>
                        <a14:foregroundMark x1="87800" y1="8333" x2="96600" y2="18333"/>
                        <a14:foregroundMark x1="96600" y1="18333" x2="96000" y2="17733"/>
                        <a14:foregroundMark x1="26200" y1="18867" x2="49667" y2="10800"/>
                        <a14:foregroundMark x1="49667" y1="10800" x2="61400" y2="11533"/>
                        <a14:foregroundMark x1="61400" y1="11533" x2="74200" y2="18333"/>
                        <a14:foregroundMark x1="74200" y1="18333" x2="50067" y2="13400"/>
                        <a14:foregroundMark x1="50067" y1="13400" x2="38000" y2="14267"/>
                        <a14:foregroundMark x1="38000" y1="14267" x2="25200" y2="21000"/>
                        <a14:backgroundMark x1="49800" y1="31267" x2="49800" y2="31267"/>
                        <a14:backgroundMark x1="49933" y1="29467" x2="37467" y2="24067"/>
                        <a14:backgroundMark x1="37467" y1="24067" x2="21667" y2="29133"/>
                        <a14:backgroundMark x1="21667" y1="29133" x2="18733" y2="38333"/>
                        <a14:backgroundMark x1="18733" y1="38333" x2="20067" y2="49733"/>
                        <a14:backgroundMark x1="20067" y1="49733" x2="51267" y2="58533"/>
                        <a14:backgroundMark x1="51267" y1="58533" x2="71333" y2="45667"/>
                        <a14:backgroundMark x1="71333" y1="45667" x2="77000" y2="56467"/>
                        <a14:backgroundMark x1="77000" y1="56467" x2="72867" y2="58400"/>
                        <a14:backgroundMark x1="58467" y1="53000" x2="58467" y2="5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824" y="165205"/>
            <a:ext cx="5161464" cy="5161464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5AE6D0F1-4782-196B-FB8B-768F8981593E}"/>
              </a:ext>
            </a:extLst>
          </p:cNvPr>
          <p:cNvSpPr txBox="1"/>
          <p:nvPr/>
        </p:nvSpPr>
        <p:spPr>
          <a:xfrm>
            <a:off x="121298" y="5691824"/>
            <a:ext cx="1207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>
                <a:solidFill>
                  <a:schemeClr val="tx2"/>
                </a:solidFill>
              </a:rPr>
              <a:t>Instructions</a:t>
            </a:r>
            <a:r>
              <a:rPr lang="nl-BE" dirty="0">
                <a:solidFill>
                  <a:schemeClr val="tx2"/>
                </a:solidFill>
              </a:rPr>
              <a:t> : 1. </a:t>
            </a:r>
            <a:r>
              <a:rPr lang="nl-BE" dirty="0" err="1">
                <a:solidFill>
                  <a:schemeClr val="tx2"/>
                </a:solidFill>
              </a:rPr>
              <a:t>Insert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nl-BE" dirty="0" err="1">
                <a:solidFill>
                  <a:schemeClr val="tx2"/>
                </a:solidFill>
              </a:rPr>
              <a:t>your</a:t>
            </a:r>
            <a:r>
              <a:rPr lang="nl-BE" dirty="0">
                <a:solidFill>
                  <a:schemeClr val="tx2"/>
                </a:solidFill>
              </a:rPr>
              <a:t> profile picture 2. Put </a:t>
            </a:r>
            <a:r>
              <a:rPr lang="nl-BE" dirty="0" err="1">
                <a:solidFill>
                  <a:schemeClr val="tx2"/>
                </a:solidFill>
              </a:rPr>
              <a:t>it</a:t>
            </a:r>
            <a:r>
              <a:rPr lang="nl-BE" dirty="0">
                <a:solidFill>
                  <a:schemeClr val="tx2"/>
                </a:solidFill>
              </a:rPr>
              <a:t> in </a:t>
            </a:r>
            <a:r>
              <a:rPr lang="nl-BE" dirty="0" err="1">
                <a:solidFill>
                  <a:schemeClr val="tx2"/>
                </a:solidFill>
              </a:rPr>
              <a:t>the</a:t>
            </a:r>
            <a:r>
              <a:rPr lang="nl-BE" dirty="0">
                <a:solidFill>
                  <a:schemeClr val="tx2"/>
                </a:solidFill>
              </a:rPr>
              <a:t> background </a:t>
            </a:r>
            <a:r>
              <a:rPr lang="nl-BE" dirty="0" err="1">
                <a:solidFill>
                  <a:schemeClr val="tx2"/>
                </a:solidFill>
              </a:rPr>
              <a:t>layer</a:t>
            </a:r>
            <a:r>
              <a:rPr lang="nl-BE" dirty="0">
                <a:solidFill>
                  <a:schemeClr val="tx2"/>
                </a:solidFill>
              </a:rPr>
              <a:t> 3.  Group </a:t>
            </a:r>
            <a:r>
              <a:rPr lang="nl-BE" dirty="0" err="1">
                <a:solidFill>
                  <a:schemeClr val="tx2"/>
                </a:solidFill>
              </a:rPr>
              <a:t>the</a:t>
            </a:r>
            <a:r>
              <a:rPr lang="nl-BE" dirty="0">
                <a:solidFill>
                  <a:schemeClr val="tx2"/>
                </a:solidFill>
              </a:rPr>
              <a:t> 2 </a:t>
            </a:r>
            <a:r>
              <a:rPr lang="nl-BE" dirty="0" err="1">
                <a:solidFill>
                  <a:schemeClr val="tx2"/>
                </a:solidFill>
              </a:rPr>
              <a:t>elements</a:t>
            </a:r>
            <a:r>
              <a:rPr lang="nl-BE" dirty="0">
                <a:solidFill>
                  <a:schemeClr val="tx2"/>
                </a:solidFill>
              </a:rPr>
              <a:t> 4. Save </a:t>
            </a:r>
            <a:r>
              <a:rPr lang="nl-BE" dirty="0" err="1">
                <a:solidFill>
                  <a:schemeClr val="tx2"/>
                </a:solidFill>
              </a:rPr>
              <a:t>the</a:t>
            </a:r>
            <a:r>
              <a:rPr lang="nl-BE" dirty="0">
                <a:solidFill>
                  <a:schemeClr val="tx2"/>
                </a:solidFill>
              </a:rPr>
              <a:t> frame as a PNG 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350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30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UZ 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Liesbet Briké</dc:creator>
  <cp:lastModifiedBy>Liesbet Briké</cp:lastModifiedBy>
  <cp:revision>3</cp:revision>
  <dcterms:created xsi:type="dcterms:W3CDTF">2023-08-02T12:21:42Z</dcterms:created>
  <dcterms:modified xsi:type="dcterms:W3CDTF">2023-08-02T15:20:51Z</dcterms:modified>
</cp:coreProperties>
</file>